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67" r:id="rId3"/>
    <p:sldId id="268" r:id="rId4"/>
    <p:sldId id="266" r:id="rId5"/>
    <p:sldId id="265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231F1F"/>
    <a:srgbClr val="221E20"/>
    <a:srgbClr val="241F2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33"/>
    <p:restoredTop sz="96046"/>
  </p:normalViewPr>
  <p:slideViewPr>
    <p:cSldViewPr snapToGrid="0" snapToObjects="1">
      <p:cViewPr>
        <p:scale>
          <a:sx n="390" d="100"/>
          <a:sy n="390" d="100"/>
        </p:scale>
        <p:origin x="-8456" y="-4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41E5-6CB6-6441-8ED6-683E14B135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37F915-7C8E-FB44-8CDC-B731A4450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248F2-9FBD-5D49-9024-4B4BEE054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95F7E-3E75-FF49-8975-AB4F9635C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BBD5C-695A-7645-98E6-0D41D433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49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FD190-C1FD-DD4A-BF81-F88411AFB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94D741-18A9-884C-A630-8E72F474C0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A869F-F6AA-D74A-9434-8A2FDDE9C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F81C-A233-7E49-9602-B21CC4CB5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0BC9B-D33C-894C-887D-FAFC31B24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53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7C8702-635F-9F4F-8403-F6DD8DCE03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11A5EE-C3DF-3E44-A412-5F6A76BDF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A3813-F0A9-BE4D-8C77-3F4E45B5B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552AB-4ACB-9F49-91C5-C2DD9084B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8F2E3-1B2E-D943-9829-75D7EE56A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078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C5946-81CC-1C4B-B4E8-5D3644764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D9FA-0102-3E45-AD5E-24B36A1F2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66F61-EF55-FC4C-B5A0-7F745297C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E7625-3407-554E-9FA6-9C5F0EA10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E1B33-C468-2441-8E8E-445D68FE4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265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95793-E9DB-AB4A-848A-38694FB2A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0D5B6-E66B-ED4A-8730-EC9CCE8BE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F2958-8D70-AF49-98C4-7C030EB71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FAAB9-FFCA-E441-9353-C1E5C0EE2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D7D05-6233-F942-9E53-E42744BE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485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E405C-71A6-2C41-83E4-86E871D0B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14CCC-DE55-7243-B794-34356AAF02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CD755-AD96-274D-9B62-E7881D7E6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0B44B8-11DE-9246-BD7F-D3153E6D3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124EF-A383-984C-A328-749686BF5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58790-6463-F049-970D-4E0DC852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8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F03F-A331-C747-860B-8380BFBD8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80B7F-0C35-594B-9EE9-5581B9600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E925F4-A773-1843-8C83-426915C8E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C2ED86-DCC7-F145-918F-50AACB2B55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0D4305-CAD3-4546-B884-9432E1D19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CAE0B8-B088-204E-97C1-CA91D8EAC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A8F729-A310-B942-A428-30D9EACE0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4D96A7-94B9-9046-B37B-EE7C655B8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348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20612-39BB-7F47-951E-956255159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C778CF-ADF4-2444-9FD1-33E8FA845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28796E-BD52-A447-81B8-E2959E4E1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419EA8-BE92-B14F-B6AA-67D4AF13F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085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D736B0-3DC6-2145-91C7-C2EAC289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3A9733-F044-1D44-84B5-EABBF50AF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1C275-0517-1C43-9B37-866085C99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32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67DE9-5794-F14B-B412-0BEAED011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492FD-9F3E-B84B-8D64-A73310737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2E8753-2424-7B47-9E76-8BA7B9E25E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B43718-8F90-5C44-AB23-299ABF328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A80A6-4E42-984B-8FEF-86113D656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46AB1-2FF3-B74A-BE5E-7EB31133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23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9C57C-56BE-734E-9418-7889283C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646221-8421-B04C-8BA8-3923949EDD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9BB310-97A1-DB48-99DC-758AD1322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62C767-FFED-724E-B8F7-CF957D8ED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053A7-8FA0-8440-B37A-A44CD61F6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2D3EDC-1477-6F40-9E4A-B0269203F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5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9E2E30-4767-DC42-AA28-1EF3F8385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2FCB0-1175-FD4A-9558-0D36AD32B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BDFF3-3DC7-0147-B6AA-9754236481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A7D3C-E6AF-794D-9C2A-83FD73A63BB8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3EB70-577C-D04A-A960-D0F9960C0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0484D-D793-3B41-A65D-992E521093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08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085F7-94B4-168D-3AB4-FA7F1A25D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3965CA7-4EF5-95DC-9BB4-8315F6AEC7A9}"/>
              </a:ext>
            </a:extLst>
          </p:cNvPr>
          <p:cNvGrpSpPr/>
          <p:nvPr/>
        </p:nvGrpSpPr>
        <p:grpSpPr>
          <a:xfrm>
            <a:off x="3149259" y="2437515"/>
            <a:ext cx="6912701" cy="2132098"/>
            <a:chOff x="2972277" y="2505456"/>
            <a:chExt cx="6912701" cy="213209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D9F37A-ECE9-C46B-4701-42885F65CD00}"/>
                </a:ext>
              </a:extLst>
            </p:cNvPr>
            <p:cNvSpPr txBox="1"/>
            <p:nvPr/>
          </p:nvSpPr>
          <p:spPr>
            <a:xfrm>
              <a:off x="2972277" y="3960446"/>
              <a:ext cx="691270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800" b="1" dirty="0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  <a:r>
                <a:rPr lang="en-US" sz="3800" dirty="0">
                  <a:latin typeface="Arial" panose="020B0604020202020204" pitchFamily="34" charset="0"/>
                  <a:cs typeface="Arial" panose="020B0604020202020204" pitchFamily="34" charset="0"/>
                </a:rPr>
                <a:t>omputational </a:t>
              </a:r>
              <a:r>
                <a:rPr lang="en-US" sz="3800" b="1" dirty="0">
                  <a:latin typeface="Arial" panose="020B0604020202020204" pitchFamily="34" charset="0"/>
                  <a:cs typeface="Arial" panose="020B0604020202020204" pitchFamily="34" charset="0"/>
                </a:rPr>
                <a:t>D</a:t>
              </a:r>
              <a:r>
                <a:rPr lang="en-US" sz="3800" dirty="0">
                  <a:latin typeface="Arial" panose="020B0604020202020204" pitchFamily="34" charset="0"/>
                  <a:cs typeface="Arial" panose="020B0604020202020204" pitchFamily="34" charset="0"/>
                </a:rPr>
                <a:t>esign </a:t>
              </a:r>
              <a:r>
                <a:rPr lang="en-US" sz="3800" b="1" dirty="0">
                  <a:latin typeface="Arial" panose="020B0604020202020204" pitchFamily="34" charset="0"/>
                  <a:cs typeface="Arial" panose="020B0604020202020204" pitchFamily="34" charset="0"/>
                </a:rPr>
                <a:t>L</a:t>
              </a:r>
              <a:r>
                <a:rPr lang="en-US" sz="3800" dirty="0">
                  <a:latin typeface="Arial" panose="020B0604020202020204" pitchFamily="34" charset="0"/>
                  <a:cs typeface="Arial" panose="020B0604020202020204" pitchFamily="34" charset="0"/>
                </a:rPr>
                <a:t>ab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A07C501-7A75-CB76-9C5C-D6AC04211FD5}"/>
                </a:ext>
              </a:extLst>
            </p:cNvPr>
            <p:cNvGrpSpPr/>
            <p:nvPr/>
          </p:nvGrpSpPr>
          <p:grpSpPr>
            <a:xfrm>
              <a:off x="4341614" y="2505456"/>
              <a:ext cx="3860570" cy="1298632"/>
              <a:chOff x="4424898" y="2505456"/>
              <a:chExt cx="3860570" cy="129863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D3D850F8-C550-546C-3357-179C42D00084}"/>
                  </a:ext>
                </a:extLst>
              </p:cNvPr>
              <p:cNvGrpSpPr/>
              <p:nvPr/>
            </p:nvGrpSpPr>
            <p:grpSpPr>
              <a:xfrm>
                <a:off x="7212884" y="2510028"/>
                <a:ext cx="1072584" cy="1294060"/>
                <a:chOff x="7137676" y="2509094"/>
                <a:chExt cx="1072584" cy="1294060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663711C4-A67D-CAEC-296B-30D8AB15337D}"/>
                    </a:ext>
                  </a:extLst>
                </p:cNvPr>
                <p:cNvSpPr/>
                <p:nvPr/>
              </p:nvSpPr>
              <p:spPr>
                <a:xfrm>
                  <a:off x="7238260" y="3601986"/>
                  <a:ext cx="972000" cy="201168"/>
                </a:xfrm>
                <a:prstGeom prst="rect">
                  <a:avLst/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C5B9604-B942-C153-C5D3-556CD941EB8B}"/>
                    </a:ext>
                  </a:extLst>
                </p:cNvPr>
                <p:cNvSpPr/>
                <p:nvPr/>
              </p:nvSpPr>
              <p:spPr>
                <a:xfrm rot="5400000">
                  <a:off x="6591322" y="3055448"/>
                  <a:ext cx="1293876" cy="201168"/>
                </a:xfrm>
                <a:prstGeom prst="rect">
                  <a:avLst/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5" name="Arc 4">
                <a:extLst>
                  <a:ext uri="{FF2B5EF4-FFF2-40B4-BE49-F238E27FC236}">
                    <a16:creationId xmlns:a16="http://schemas.microsoft.com/office/drawing/2014/main" id="{E053BB0D-DD8B-E8AC-22C8-897117B5B086}"/>
                  </a:ext>
                </a:extLst>
              </p:cNvPr>
              <p:cNvSpPr/>
              <p:nvPr/>
            </p:nvSpPr>
            <p:spPr>
              <a:xfrm flipH="1">
                <a:off x="4424898" y="2603485"/>
                <a:ext cx="1097280" cy="1093161"/>
              </a:xfrm>
              <a:prstGeom prst="arc">
                <a:avLst>
                  <a:gd name="adj1" fmla="val 13809194"/>
                  <a:gd name="adj2" fmla="val 7987511"/>
                </a:avLst>
              </a:prstGeom>
              <a:ln w="203200">
                <a:solidFill>
                  <a:srgbClr val="1E1E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D4922C0-E5C5-EE46-3132-0FD4E1B20D64}"/>
                  </a:ext>
                </a:extLst>
              </p:cNvPr>
              <p:cNvGrpSpPr/>
              <p:nvPr/>
            </p:nvGrpSpPr>
            <p:grpSpPr>
              <a:xfrm>
                <a:off x="5706397" y="2505456"/>
                <a:ext cx="1097280" cy="1298448"/>
                <a:chOff x="5706397" y="2505456"/>
                <a:chExt cx="1097280" cy="1298448"/>
              </a:xfrm>
            </p:grpSpPr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0F3027C0-25B0-989F-5941-6056A9F62C06}"/>
                    </a:ext>
                  </a:extLst>
                </p:cNvPr>
                <p:cNvSpPr/>
                <p:nvPr/>
              </p:nvSpPr>
              <p:spPr>
                <a:xfrm rot="5400000">
                  <a:off x="5157949" y="3054097"/>
                  <a:ext cx="1298445" cy="201168"/>
                </a:xfrm>
                <a:prstGeom prst="rect">
                  <a:avLst/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" name="Arc 13">
                  <a:extLst>
                    <a:ext uri="{FF2B5EF4-FFF2-40B4-BE49-F238E27FC236}">
                      <a16:creationId xmlns:a16="http://schemas.microsoft.com/office/drawing/2014/main" id="{AB4AD7EA-F8FE-D34E-85DA-0C145F933522}"/>
                    </a:ext>
                  </a:extLst>
                </p:cNvPr>
                <p:cNvSpPr/>
                <p:nvPr/>
              </p:nvSpPr>
              <p:spPr>
                <a:xfrm>
                  <a:off x="5706397" y="2606040"/>
                  <a:ext cx="1097280" cy="1097280"/>
                </a:xfrm>
                <a:prstGeom prst="arc">
                  <a:avLst>
                    <a:gd name="adj1" fmla="val 16204756"/>
                    <a:gd name="adj2" fmla="val 5385422"/>
                  </a:avLst>
                </a:prstGeom>
                <a:ln w="203200">
                  <a:solidFill>
                    <a:srgbClr val="1E1E1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0C387E93-C71E-7095-7177-673BC5D4D41A}"/>
                    </a:ext>
                  </a:extLst>
                </p:cNvPr>
                <p:cNvSpPr/>
                <p:nvPr/>
              </p:nvSpPr>
              <p:spPr>
                <a:xfrm>
                  <a:off x="5753956" y="2505456"/>
                  <a:ext cx="521207" cy="201168"/>
                </a:xfrm>
                <a:prstGeom prst="rect">
                  <a:avLst/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66F38F2-5EC8-BAE7-F89A-F2442F8D8839}"/>
                    </a:ext>
                  </a:extLst>
                </p:cNvPr>
                <p:cNvSpPr/>
                <p:nvPr/>
              </p:nvSpPr>
              <p:spPr>
                <a:xfrm>
                  <a:off x="5765805" y="3602736"/>
                  <a:ext cx="505272" cy="201168"/>
                </a:xfrm>
                <a:prstGeom prst="rect">
                  <a:avLst/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pic>
        <p:nvPicPr>
          <p:cNvPr id="1026" name="Picture 2" descr="Singapore University of Technology and Design - SUTD Community">
            <a:extLst>
              <a:ext uri="{FF2B5EF4-FFF2-40B4-BE49-F238E27FC236}">
                <a16:creationId xmlns:a16="http://schemas.microsoft.com/office/drawing/2014/main" id="{CBCD6A7A-A5FB-6C3B-80F2-E1FCCFFA8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522" y="2344606"/>
            <a:ext cx="2258924" cy="225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830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085F7-94B4-168D-3AB4-FA7F1A25D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lock Arc 1">
            <a:extLst>
              <a:ext uri="{FF2B5EF4-FFF2-40B4-BE49-F238E27FC236}">
                <a16:creationId xmlns:a16="http://schemas.microsoft.com/office/drawing/2014/main" id="{C659132B-9F1C-A2A8-DA89-51B5458A9906}"/>
              </a:ext>
            </a:extLst>
          </p:cNvPr>
          <p:cNvSpPr>
            <a:spLocks/>
          </p:cNvSpPr>
          <p:nvPr/>
        </p:nvSpPr>
        <p:spPr>
          <a:xfrm rot="5400000" flipV="1">
            <a:off x="4411891" y="2438105"/>
            <a:ext cx="1296000" cy="1296000"/>
          </a:xfrm>
          <a:prstGeom prst="blockArc">
            <a:avLst>
              <a:gd name="adj1" fmla="val 8408623"/>
              <a:gd name="adj2" fmla="val 2454731"/>
              <a:gd name="adj3" fmla="val 15001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D9F37A-ECE9-C46B-4701-42885F65CD00}"/>
              </a:ext>
            </a:extLst>
          </p:cNvPr>
          <p:cNvSpPr txBox="1"/>
          <p:nvPr/>
        </p:nvSpPr>
        <p:spPr>
          <a:xfrm>
            <a:off x="3149259" y="3892505"/>
            <a:ext cx="69127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omputational </a:t>
            </a:r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esign </a:t>
            </a:r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ab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3D850F8-C550-546C-3357-179C42D00084}"/>
              </a:ext>
            </a:extLst>
          </p:cNvPr>
          <p:cNvGrpSpPr/>
          <p:nvPr/>
        </p:nvGrpSpPr>
        <p:grpSpPr>
          <a:xfrm>
            <a:off x="7306582" y="2438105"/>
            <a:ext cx="1072584" cy="1296000"/>
            <a:chOff x="7137676" y="2509094"/>
            <a:chExt cx="1072584" cy="1296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63711C4-A67D-CAEC-296B-30D8AB15337D}"/>
                </a:ext>
              </a:extLst>
            </p:cNvPr>
            <p:cNvSpPr/>
            <p:nvPr/>
          </p:nvSpPr>
          <p:spPr>
            <a:xfrm>
              <a:off x="7238260" y="3603926"/>
              <a:ext cx="972000" cy="201168"/>
            </a:xfrm>
            <a:prstGeom prst="rect">
              <a:avLst/>
            </a:prstGeom>
            <a:solidFill>
              <a:srgbClr val="1E1E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C5B9604-B942-C153-C5D3-556CD941EB8B}"/>
                </a:ext>
              </a:extLst>
            </p:cNvPr>
            <p:cNvSpPr/>
            <p:nvPr/>
          </p:nvSpPr>
          <p:spPr>
            <a:xfrm rot="5400000">
              <a:off x="6590260" y="3056510"/>
              <a:ext cx="1296000" cy="201168"/>
            </a:xfrm>
            <a:prstGeom prst="rect">
              <a:avLst/>
            </a:prstGeom>
            <a:solidFill>
              <a:srgbClr val="1E1E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D4922C0-E5C5-EE46-3132-0FD4E1B20D64}"/>
              </a:ext>
            </a:extLst>
          </p:cNvPr>
          <p:cNvGrpSpPr/>
          <p:nvPr/>
        </p:nvGrpSpPr>
        <p:grpSpPr>
          <a:xfrm>
            <a:off x="5800285" y="2438394"/>
            <a:ext cx="568576" cy="1296000"/>
            <a:chOff x="5706587" y="2505459"/>
            <a:chExt cx="568576" cy="1296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F3027C0-25B0-989F-5941-6056A9F62C06}"/>
                </a:ext>
              </a:extLst>
            </p:cNvPr>
            <p:cNvSpPr/>
            <p:nvPr/>
          </p:nvSpPr>
          <p:spPr>
            <a:xfrm rot="5400000">
              <a:off x="5159171" y="3052875"/>
              <a:ext cx="1296000" cy="201168"/>
            </a:xfrm>
            <a:prstGeom prst="rect">
              <a:avLst/>
            </a:prstGeom>
            <a:solidFill>
              <a:srgbClr val="1E1E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C387E93-C71E-7095-7177-673BC5D4D41A}"/>
                </a:ext>
              </a:extLst>
            </p:cNvPr>
            <p:cNvSpPr/>
            <p:nvPr/>
          </p:nvSpPr>
          <p:spPr>
            <a:xfrm>
              <a:off x="5753956" y="2505459"/>
              <a:ext cx="521207" cy="201168"/>
            </a:xfrm>
            <a:prstGeom prst="rect">
              <a:avLst/>
            </a:prstGeom>
            <a:solidFill>
              <a:srgbClr val="1E1E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66F38F2-5EC8-BAE7-F89A-F2442F8D8839}"/>
                </a:ext>
              </a:extLst>
            </p:cNvPr>
            <p:cNvSpPr/>
            <p:nvPr/>
          </p:nvSpPr>
          <p:spPr>
            <a:xfrm>
              <a:off x="5765805" y="3600291"/>
              <a:ext cx="505272" cy="201168"/>
            </a:xfrm>
            <a:prstGeom prst="rect">
              <a:avLst/>
            </a:prstGeom>
            <a:solidFill>
              <a:srgbClr val="1E1E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Singapore University of Technology and Design - SUTD Community">
            <a:extLst>
              <a:ext uri="{FF2B5EF4-FFF2-40B4-BE49-F238E27FC236}">
                <a16:creationId xmlns:a16="http://schemas.microsoft.com/office/drawing/2014/main" id="{CBCD6A7A-A5FB-6C3B-80F2-E1FCCFFA8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522" y="2344606"/>
            <a:ext cx="2258924" cy="225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Block Arc 2">
            <a:extLst>
              <a:ext uri="{FF2B5EF4-FFF2-40B4-BE49-F238E27FC236}">
                <a16:creationId xmlns:a16="http://schemas.microsoft.com/office/drawing/2014/main" id="{BC4732F7-3F0F-D23D-B113-3B72490057B2}"/>
              </a:ext>
            </a:extLst>
          </p:cNvPr>
          <p:cNvSpPr>
            <a:spLocks noChangeAspect="1"/>
          </p:cNvSpPr>
          <p:nvPr/>
        </p:nvSpPr>
        <p:spPr>
          <a:xfrm rot="5400000">
            <a:off x="5707144" y="2438394"/>
            <a:ext cx="1296000" cy="1296000"/>
          </a:xfrm>
          <a:prstGeom prst="blockArc">
            <a:avLst>
              <a:gd name="adj1" fmla="val 10844022"/>
              <a:gd name="adj2" fmla="val 21567632"/>
              <a:gd name="adj3" fmla="val 15711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833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F6C817-A935-85EF-EFB0-3E226A4C0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0CE4BA8-0D05-C1F3-BBC9-6AB79D8CA6FF}"/>
              </a:ext>
            </a:extLst>
          </p:cNvPr>
          <p:cNvSpPr txBox="1"/>
          <p:nvPr/>
        </p:nvSpPr>
        <p:spPr>
          <a:xfrm>
            <a:off x="2972277" y="3960446"/>
            <a:ext cx="69127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omputational </a:t>
            </a:r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esign </a:t>
            </a:r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ab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7C52296-0910-5B23-5C6F-ABC5AB9F9840}"/>
              </a:ext>
            </a:extLst>
          </p:cNvPr>
          <p:cNvGrpSpPr/>
          <p:nvPr/>
        </p:nvGrpSpPr>
        <p:grpSpPr>
          <a:xfrm>
            <a:off x="4341614" y="2505456"/>
            <a:ext cx="3860570" cy="1298632"/>
            <a:chOff x="4424898" y="2505456"/>
            <a:chExt cx="3860570" cy="129863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D65882-A913-9A3B-2A72-FDF0CDF1D553}"/>
                </a:ext>
              </a:extLst>
            </p:cNvPr>
            <p:cNvGrpSpPr/>
            <p:nvPr/>
          </p:nvGrpSpPr>
          <p:grpSpPr>
            <a:xfrm>
              <a:off x="7212884" y="2510028"/>
              <a:ext cx="1072584" cy="1294060"/>
              <a:chOff x="7137676" y="2509094"/>
              <a:chExt cx="1072584" cy="12940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988565A-3893-C8CD-428C-45A40B66C0B2}"/>
                  </a:ext>
                </a:extLst>
              </p:cNvPr>
              <p:cNvSpPr/>
              <p:nvPr/>
            </p:nvSpPr>
            <p:spPr>
              <a:xfrm>
                <a:off x="7238260" y="3601986"/>
                <a:ext cx="972000" cy="20116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AA265CD-EC61-BA25-6D3F-029F9A9F9266}"/>
                  </a:ext>
                </a:extLst>
              </p:cNvPr>
              <p:cNvSpPr/>
              <p:nvPr/>
            </p:nvSpPr>
            <p:spPr>
              <a:xfrm rot="5400000">
                <a:off x="6591322" y="3055448"/>
                <a:ext cx="1293876" cy="20116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CD95DA07-CD82-2705-2D4A-F1DEB22B9359}"/>
                </a:ext>
              </a:extLst>
            </p:cNvPr>
            <p:cNvSpPr/>
            <p:nvPr/>
          </p:nvSpPr>
          <p:spPr>
            <a:xfrm flipH="1">
              <a:off x="4424898" y="2603485"/>
              <a:ext cx="1097280" cy="1093161"/>
            </a:xfrm>
            <a:prstGeom prst="arc">
              <a:avLst>
                <a:gd name="adj1" fmla="val 13809194"/>
                <a:gd name="adj2" fmla="val 7987511"/>
              </a:avLst>
            </a:prstGeom>
            <a:ln w="203200">
              <a:solidFill>
                <a:srgbClr val="1E1E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D7A038E-B207-4507-254F-859E01B75357}"/>
                </a:ext>
              </a:extLst>
            </p:cNvPr>
            <p:cNvGrpSpPr/>
            <p:nvPr/>
          </p:nvGrpSpPr>
          <p:grpSpPr>
            <a:xfrm>
              <a:off x="5706397" y="2505456"/>
              <a:ext cx="1097280" cy="1298448"/>
              <a:chOff x="5706397" y="2505456"/>
              <a:chExt cx="1097280" cy="1298448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2125EAE-0C4E-AC81-DF6F-511D8C5AACB3}"/>
                  </a:ext>
                </a:extLst>
              </p:cNvPr>
              <p:cNvSpPr/>
              <p:nvPr/>
            </p:nvSpPr>
            <p:spPr>
              <a:xfrm rot="5400000">
                <a:off x="5157949" y="3054097"/>
                <a:ext cx="1298445" cy="20116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Arc 13">
                <a:extLst>
                  <a:ext uri="{FF2B5EF4-FFF2-40B4-BE49-F238E27FC236}">
                    <a16:creationId xmlns:a16="http://schemas.microsoft.com/office/drawing/2014/main" id="{90E3A50E-0D1B-586E-3EF7-7EBD1CA44046}"/>
                  </a:ext>
                </a:extLst>
              </p:cNvPr>
              <p:cNvSpPr/>
              <p:nvPr/>
            </p:nvSpPr>
            <p:spPr>
              <a:xfrm>
                <a:off x="5706397" y="2606040"/>
                <a:ext cx="1097280" cy="1097280"/>
              </a:xfrm>
              <a:prstGeom prst="arc">
                <a:avLst>
                  <a:gd name="adj1" fmla="val 16204756"/>
                  <a:gd name="adj2" fmla="val 5385422"/>
                </a:avLst>
              </a:prstGeom>
              <a:ln w="203200">
                <a:solidFill>
                  <a:srgbClr val="1E1E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51432CB-C153-5820-1930-6AFB324FFEEE}"/>
                  </a:ext>
                </a:extLst>
              </p:cNvPr>
              <p:cNvSpPr/>
              <p:nvPr/>
            </p:nvSpPr>
            <p:spPr>
              <a:xfrm>
                <a:off x="5753956" y="2505456"/>
                <a:ext cx="521207" cy="20116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163DE0BE-3602-0A09-CC70-A4B40C8B07AC}"/>
                  </a:ext>
                </a:extLst>
              </p:cNvPr>
              <p:cNvSpPr/>
              <p:nvPr/>
            </p:nvSpPr>
            <p:spPr>
              <a:xfrm>
                <a:off x="5765805" y="3602736"/>
                <a:ext cx="505272" cy="20116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2897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46E73-C996-CE03-F826-A0037F63E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F4901A-AE2A-F797-A21F-EC6E7D141E52}"/>
              </a:ext>
            </a:extLst>
          </p:cNvPr>
          <p:cNvSpPr txBox="1"/>
          <p:nvPr/>
        </p:nvSpPr>
        <p:spPr>
          <a:xfrm>
            <a:off x="3461009" y="3952575"/>
            <a:ext cx="5620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omputational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esign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ab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F8A028-B814-E3BA-7D6F-DBD27FA88A8C}"/>
              </a:ext>
            </a:extLst>
          </p:cNvPr>
          <p:cNvGrpSpPr/>
          <p:nvPr/>
        </p:nvGrpSpPr>
        <p:grpSpPr>
          <a:xfrm>
            <a:off x="4392792" y="2523082"/>
            <a:ext cx="3756571" cy="1252728"/>
            <a:chOff x="4476076" y="2523082"/>
            <a:chExt cx="3756571" cy="125272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B8EFDE0-0327-1CA7-9A31-2B3ED9A6810E}"/>
                </a:ext>
              </a:extLst>
            </p:cNvPr>
            <p:cNvGrpSpPr/>
            <p:nvPr/>
          </p:nvGrpSpPr>
          <p:grpSpPr>
            <a:xfrm>
              <a:off x="7207312" y="2523082"/>
              <a:ext cx="1025335" cy="1252728"/>
              <a:chOff x="7132104" y="2522148"/>
              <a:chExt cx="1025335" cy="1252728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8566B8F-5838-DE61-0892-6FB3240E1D6A}"/>
                  </a:ext>
                </a:extLst>
              </p:cNvPr>
              <p:cNvSpPr/>
              <p:nvPr/>
            </p:nvSpPr>
            <p:spPr>
              <a:xfrm>
                <a:off x="7185439" y="3621078"/>
                <a:ext cx="972000" cy="15379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D99735-23A4-3476-4ABB-65BD960D18FD}"/>
                  </a:ext>
                </a:extLst>
              </p:cNvPr>
              <p:cNvSpPr/>
              <p:nvPr/>
            </p:nvSpPr>
            <p:spPr>
              <a:xfrm rot="5400000">
                <a:off x="6582639" y="3071613"/>
                <a:ext cx="1252728" cy="15379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CD622172-A8AB-B3FF-D8C5-0EC85FF11EC5}"/>
                </a:ext>
              </a:extLst>
            </p:cNvPr>
            <p:cNvSpPr/>
            <p:nvPr/>
          </p:nvSpPr>
          <p:spPr>
            <a:xfrm flipH="1">
              <a:off x="4476076" y="2603485"/>
              <a:ext cx="1097280" cy="1093161"/>
            </a:xfrm>
            <a:prstGeom prst="arc">
              <a:avLst>
                <a:gd name="adj1" fmla="val 13809194"/>
                <a:gd name="adj2" fmla="val 7987511"/>
              </a:avLst>
            </a:prstGeom>
            <a:ln w="152400">
              <a:solidFill>
                <a:srgbClr val="1E1E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8666312-3358-59C1-AEBB-F42A963B5F37}"/>
                </a:ext>
              </a:extLst>
            </p:cNvPr>
            <p:cNvGrpSpPr/>
            <p:nvPr/>
          </p:nvGrpSpPr>
          <p:grpSpPr>
            <a:xfrm>
              <a:off x="5706397" y="2524730"/>
              <a:ext cx="1097280" cy="1251080"/>
              <a:chOff x="5706397" y="2524730"/>
              <a:chExt cx="1097280" cy="125108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26242BB-AC54-4E1B-F64A-E6D75C5B3ACE}"/>
                  </a:ext>
                </a:extLst>
              </p:cNvPr>
              <p:cNvSpPr/>
              <p:nvPr/>
            </p:nvSpPr>
            <p:spPr>
              <a:xfrm rot="5400000">
                <a:off x="5205784" y="3072904"/>
                <a:ext cx="1250145" cy="15379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Arc 13">
                <a:extLst>
                  <a:ext uri="{FF2B5EF4-FFF2-40B4-BE49-F238E27FC236}">
                    <a16:creationId xmlns:a16="http://schemas.microsoft.com/office/drawing/2014/main" id="{95524C19-B3AC-3EC1-DEB2-2DC343BF91E3}"/>
                  </a:ext>
                </a:extLst>
              </p:cNvPr>
              <p:cNvSpPr/>
              <p:nvPr/>
            </p:nvSpPr>
            <p:spPr>
              <a:xfrm>
                <a:off x="5706397" y="2601631"/>
                <a:ext cx="1097280" cy="1097280"/>
              </a:xfrm>
              <a:prstGeom prst="arc">
                <a:avLst>
                  <a:gd name="adj1" fmla="val 16204756"/>
                  <a:gd name="adj2" fmla="val 5385422"/>
                </a:avLst>
              </a:prstGeom>
              <a:ln w="152400">
                <a:solidFill>
                  <a:srgbClr val="1E1E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9408091-254E-D9AC-9412-DA1C1D02DFFB}"/>
                  </a:ext>
                </a:extLst>
              </p:cNvPr>
              <p:cNvSpPr/>
              <p:nvPr/>
            </p:nvSpPr>
            <p:spPr>
              <a:xfrm>
                <a:off x="5753956" y="2524730"/>
                <a:ext cx="517121" cy="15379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191F65FC-C0C1-CAE1-6978-05294DF7E442}"/>
                  </a:ext>
                </a:extLst>
              </p:cNvPr>
              <p:cNvSpPr/>
              <p:nvPr/>
            </p:nvSpPr>
            <p:spPr>
              <a:xfrm>
                <a:off x="5765805" y="3622012"/>
                <a:ext cx="505272" cy="15379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4062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C7CA6-344B-AACF-8CC3-65537B802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D552C9A-6C34-918A-E0A0-6069F2A90DB9}"/>
              </a:ext>
            </a:extLst>
          </p:cNvPr>
          <p:cNvSpPr txBox="1"/>
          <p:nvPr/>
        </p:nvSpPr>
        <p:spPr>
          <a:xfrm>
            <a:off x="5298876" y="3309928"/>
            <a:ext cx="5620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omputational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esign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ab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8DBEB7-A708-3B67-8C96-90667C7D4BF5}"/>
              </a:ext>
            </a:extLst>
          </p:cNvPr>
          <p:cNvSpPr/>
          <p:nvPr/>
        </p:nvSpPr>
        <p:spPr>
          <a:xfrm>
            <a:off x="2081321" y="3692561"/>
            <a:ext cx="936000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FDE969-9274-14E2-31FE-614E86550BB9}"/>
              </a:ext>
            </a:extLst>
          </p:cNvPr>
          <p:cNvSpPr/>
          <p:nvPr/>
        </p:nvSpPr>
        <p:spPr>
          <a:xfrm>
            <a:off x="2081321" y="2790427"/>
            <a:ext cx="936000" cy="153798"/>
          </a:xfrm>
          <a:prstGeom prst="rect">
            <a:avLst/>
          </a:prstGeom>
          <a:solidFill>
            <a:srgbClr val="1E1E1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CDEF31-011B-42BE-FD76-9F26DFEA873B}"/>
              </a:ext>
            </a:extLst>
          </p:cNvPr>
          <p:cNvSpPr/>
          <p:nvPr/>
        </p:nvSpPr>
        <p:spPr>
          <a:xfrm rot="5400000">
            <a:off x="1630255" y="3241494"/>
            <a:ext cx="1055931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17625B-C9EA-0D84-45AB-104AADC92827}"/>
              </a:ext>
            </a:extLst>
          </p:cNvPr>
          <p:cNvSpPr/>
          <p:nvPr/>
        </p:nvSpPr>
        <p:spPr>
          <a:xfrm>
            <a:off x="3218786" y="3692561"/>
            <a:ext cx="466864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E94F1D-F31C-70DC-E856-79D23D2CC145}"/>
              </a:ext>
            </a:extLst>
          </p:cNvPr>
          <p:cNvSpPr/>
          <p:nvPr/>
        </p:nvSpPr>
        <p:spPr>
          <a:xfrm>
            <a:off x="3218786" y="2790427"/>
            <a:ext cx="466864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F4F4FD-C278-27B2-DD3E-52FBCF1CC6B4}"/>
              </a:ext>
            </a:extLst>
          </p:cNvPr>
          <p:cNvSpPr/>
          <p:nvPr/>
        </p:nvSpPr>
        <p:spPr>
          <a:xfrm rot="5400000">
            <a:off x="2767719" y="3241494"/>
            <a:ext cx="1055931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87FC99-C13C-9462-5B37-3CB2A88795A2}"/>
              </a:ext>
            </a:extLst>
          </p:cNvPr>
          <p:cNvSpPr/>
          <p:nvPr/>
        </p:nvSpPr>
        <p:spPr>
          <a:xfrm>
            <a:off x="4499448" y="3692561"/>
            <a:ext cx="972000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DA833-25FD-E9E0-3D44-442FAF2302DD}"/>
              </a:ext>
            </a:extLst>
          </p:cNvPr>
          <p:cNvSpPr/>
          <p:nvPr/>
        </p:nvSpPr>
        <p:spPr>
          <a:xfrm rot="5400000">
            <a:off x="4048382" y="3241494"/>
            <a:ext cx="1055931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B691B99D-1533-4CB0-1A2D-9F7087C39B4D}"/>
              </a:ext>
            </a:extLst>
          </p:cNvPr>
          <p:cNvSpPr/>
          <p:nvPr/>
        </p:nvSpPr>
        <p:spPr>
          <a:xfrm>
            <a:off x="3225931" y="2865387"/>
            <a:ext cx="914400" cy="896112"/>
          </a:xfrm>
          <a:prstGeom prst="arc">
            <a:avLst>
              <a:gd name="adj1" fmla="val 16200000"/>
              <a:gd name="adj2" fmla="val 5400000"/>
            </a:avLst>
          </a:prstGeom>
          <a:ln w="15240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7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9EA04-37DC-4C25-C7CE-0881B0551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D9BFFE-8333-EDEC-8D75-A287EA948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92" b="43041"/>
          <a:stretch/>
        </p:blipFill>
        <p:spPr>
          <a:xfrm>
            <a:off x="5531702" y="2885917"/>
            <a:ext cx="4621130" cy="108616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A14419E-364C-F067-1F31-9106A5653866}"/>
              </a:ext>
            </a:extLst>
          </p:cNvPr>
          <p:cNvGrpSpPr/>
          <p:nvPr/>
        </p:nvGrpSpPr>
        <p:grpSpPr>
          <a:xfrm>
            <a:off x="785253" y="2901034"/>
            <a:ext cx="3390127" cy="1055932"/>
            <a:chOff x="785253" y="2901034"/>
            <a:chExt cx="3390127" cy="105593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D5F193D-664A-650B-9ED9-53BDD669D442}"/>
                </a:ext>
              </a:extLst>
            </p:cNvPr>
            <p:cNvSpPr/>
            <p:nvPr/>
          </p:nvSpPr>
          <p:spPr>
            <a:xfrm>
              <a:off x="785253" y="3803168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582A400-3B01-5D14-535A-FA7CF6CB6FE9}"/>
                </a:ext>
              </a:extLst>
            </p:cNvPr>
            <p:cNvSpPr/>
            <p:nvPr/>
          </p:nvSpPr>
          <p:spPr>
            <a:xfrm>
              <a:off x="785253" y="2901034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326D40-E7F7-588A-D81E-32A6D567BD95}"/>
                </a:ext>
              </a:extLst>
            </p:cNvPr>
            <p:cNvSpPr/>
            <p:nvPr/>
          </p:nvSpPr>
          <p:spPr>
            <a:xfrm rot="5400000">
              <a:off x="334187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3E7826A-C3B1-4A0E-D5E4-104D3C41096D}"/>
                </a:ext>
              </a:extLst>
            </p:cNvPr>
            <p:cNvSpPr/>
            <p:nvPr/>
          </p:nvSpPr>
          <p:spPr>
            <a:xfrm>
              <a:off x="1922717" y="3803168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6F9134E-B690-AADE-7F42-6DFD8F0EC2BA}"/>
                </a:ext>
              </a:extLst>
            </p:cNvPr>
            <p:cNvSpPr/>
            <p:nvPr/>
          </p:nvSpPr>
          <p:spPr>
            <a:xfrm>
              <a:off x="1922717" y="2901034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149E21A-905E-49BD-F5AC-FE22423FE56A}"/>
                </a:ext>
              </a:extLst>
            </p:cNvPr>
            <p:cNvSpPr/>
            <p:nvPr/>
          </p:nvSpPr>
          <p:spPr>
            <a:xfrm rot="5400000">
              <a:off x="1471651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042386F-98FA-ACA6-6F4F-A6DF4A0E1B54}"/>
                </a:ext>
              </a:extLst>
            </p:cNvPr>
            <p:cNvSpPr/>
            <p:nvPr/>
          </p:nvSpPr>
          <p:spPr>
            <a:xfrm rot="5400000">
              <a:off x="2450682" y="3429000"/>
              <a:ext cx="902134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A03BE19-D8FA-6D8E-6986-4C944F404BF0}"/>
                </a:ext>
              </a:extLst>
            </p:cNvPr>
            <p:cNvSpPr/>
            <p:nvPr/>
          </p:nvSpPr>
          <p:spPr>
            <a:xfrm>
              <a:off x="3203380" y="3803168"/>
              <a:ext cx="972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EB7CD5-4580-5D9C-DBE7-B6E4D3F51301}"/>
                </a:ext>
              </a:extLst>
            </p:cNvPr>
            <p:cNvSpPr/>
            <p:nvPr/>
          </p:nvSpPr>
          <p:spPr>
            <a:xfrm rot="5400000">
              <a:off x="2752314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23174D1-C5C1-9382-F7E3-E5CC0BF5FDA6}"/>
              </a:ext>
            </a:extLst>
          </p:cNvPr>
          <p:cNvGrpSpPr>
            <a:grpSpLocks noChangeAspect="1"/>
          </p:cNvGrpSpPr>
          <p:nvPr/>
        </p:nvGrpSpPr>
        <p:grpSpPr>
          <a:xfrm>
            <a:off x="4445842" y="3090598"/>
            <a:ext cx="720000" cy="676805"/>
            <a:chOff x="4506745" y="4926507"/>
            <a:chExt cx="799135" cy="75119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FC4E3D6-F412-F929-6528-45105E4068A7}"/>
                </a:ext>
              </a:extLst>
            </p:cNvPr>
            <p:cNvSpPr/>
            <p:nvPr/>
          </p:nvSpPr>
          <p:spPr>
            <a:xfrm>
              <a:off x="4543372" y="5591299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C628F2A-3D83-FE38-5EF4-48B3EDB17B65}"/>
                </a:ext>
              </a:extLst>
            </p:cNvPr>
            <p:cNvSpPr/>
            <p:nvPr/>
          </p:nvSpPr>
          <p:spPr>
            <a:xfrm>
              <a:off x="4543373" y="4926507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3D9DC82-857E-66F8-BD19-6C2CC40FD5FA}"/>
                </a:ext>
              </a:extLst>
            </p:cNvPr>
            <p:cNvSpPr/>
            <p:nvPr/>
          </p:nvSpPr>
          <p:spPr>
            <a:xfrm rot="5400000">
              <a:off x="4174349" y="5258903"/>
              <a:ext cx="75119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F59FE35-5F19-FC8E-F5DA-B020D7806454}"/>
                </a:ext>
              </a:extLst>
            </p:cNvPr>
            <p:cNvSpPr/>
            <p:nvPr/>
          </p:nvSpPr>
          <p:spPr>
            <a:xfrm rot="5400000">
              <a:off x="4598918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E5B3FBA-D5C5-3A8A-A59D-988839165399}"/>
                </a:ext>
              </a:extLst>
            </p:cNvPr>
            <p:cNvSpPr/>
            <p:nvPr/>
          </p:nvSpPr>
          <p:spPr>
            <a:xfrm>
              <a:off x="4712347" y="5114306"/>
              <a:ext cx="39190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90E9EC7-88D9-190B-D4C5-1413266F368E}"/>
                </a:ext>
              </a:extLst>
            </p:cNvPr>
            <p:cNvSpPr/>
            <p:nvPr/>
          </p:nvSpPr>
          <p:spPr>
            <a:xfrm rot="5400000">
              <a:off x="4904420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4134D0B-AF4B-854E-40BE-BBC7FE601ACA}"/>
                </a:ext>
              </a:extLst>
            </p:cNvPr>
            <p:cNvSpPr/>
            <p:nvPr/>
          </p:nvSpPr>
          <p:spPr>
            <a:xfrm>
              <a:off x="4724587" y="5403504"/>
              <a:ext cx="52339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34CF9D1-B7ED-561B-2E2D-4591AE2062C9}"/>
                </a:ext>
              </a:extLst>
            </p:cNvPr>
            <p:cNvSpPr/>
            <p:nvPr/>
          </p:nvSpPr>
          <p:spPr>
            <a:xfrm rot="5400000">
              <a:off x="4980982" y="5165006"/>
              <a:ext cx="563396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3178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24E45-326D-D888-D9E3-603CF4C424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CDC223-A1EA-388E-7D39-4BC745AFCE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92" b="43041"/>
          <a:stretch/>
        </p:blipFill>
        <p:spPr>
          <a:xfrm>
            <a:off x="5531702" y="2885917"/>
            <a:ext cx="4621130" cy="108616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1C590F6-04E1-58A8-4900-DB9A41C4BEE3}"/>
              </a:ext>
            </a:extLst>
          </p:cNvPr>
          <p:cNvGrpSpPr/>
          <p:nvPr/>
        </p:nvGrpSpPr>
        <p:grpSpPr>
          <a:xfrm>
            <a:off x="785253" y="2901034"/>
            <a:ext cx="3390127" cy="1055932"/>
            <a:chOff x="785253" y="2901034"/>
            <a:chExt cx="3390127" cy="105593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BC77126-0B73-78E4-F758-BFFEAB785087}"/>
                </a:ext>
              </a:extLst>
            </p:cNvPr>
            <p:cNvSpPr/>
            <p:nvPr/>
          </p:nvSpPr>
          <p:spPr>
            <a:xfrm>
              <a:off x="785253" y="3803168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27FC573-C993-C70A-1D42-70495A886D8E}"/>
                </a:ext>
              </a:extLst>
            </p:cNvPr>
            <p:cNvSpPr/>
            <p:nvPr/>
          </p:nvSpPr>
          <p:spPr>
            <a:xfrm>
              <a:off x="785253" y="2901034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58D6E48-2108-B9EE-E734-5531AA8C7D57}"/>
                </a:ext>
              </a:extLst>
            </p:cNvPr>
            <p:cNvSpPr/>
            <p:nvPr/>
          </p:nvSpPr>
          <p:spPr>
            <a:xfrm rot="5400000">
              <a:off x="334187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910B96E-3F86-1823-DFB0-9E4AC346DFC3}"/>
                </a:ext>
              </a:extLst>
            </p:cNvPr>
            <p:cNvSpPr/>
            <p:nvPr/>
          </p:nvSpPr>
          <p:spPr>
            <a:xfrm>
              <a:off x="1922717" y="3803168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D44E72C-999B-CA27-3D0C-E85C655BD943}"/>
                </a:ext>
              </a:extLst>
            </p:cNvPr>
            <p:cNvSpPr/>
            <p:nvPr/>
          </p:nvSpPr>
          <p:spPr>
            <a:xfrm>
              <a:off x="1922717" y="2901034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0DF45C2-FF4F-7312-DC28-4E70700F01E4}"/>
                </a:ext>
              </a:extLst>
            </p:cNvPr>
            <p:cNvSpPr/>
            <p:nvPr/>
          </p:nvSpPr>
          <p:spPr>
            <a:xfrm rot="5400000">
              <a:off x="1471651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7D90EFA-73BC-B768-FCE1-5BDD375C7BCF}"/>
                </a:ext>
              </a:extLst>
            </p:cNvPr>
            <p:cNvSpPr/>
            <p:nvPr/>
          </p:nvSpPr>
          <p:spPr>
            <a:xfrm>
              <a:off x="2286692" y="3339757"/>
              <a:ext cx="691956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C91C4C0-F505-DE67-B750-A7D87FEEF04B}"/>
                </a:ext>
              </a:extLst>
            </p:cNvPr>
            <p:cNvSpPr/>
            <p:nvPr/>
          </p:nvSpPr>
          <p:spPr>
            <a:xfrm rot="5400000">
              <a:off x="2593145" y="3571463"/>
              <a:ext cx="617208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23C602D-5E32-F545-E36A-1C18A0D07ED1}"/>
                </a:ext>
              </a:extLst>
            </p:cNvPr>
            <p:cNvSpPr/>
            <p:nvPr/>
          </p:nvSpPr>
          <p:spPr>
            <a:xfrm>
              <a:off x="3203380" y="3803168"/>
              <a:ext cx="972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AD94871-F9F7-CCEB-8E06-97EB14E01F20}"/>
                </a:ext>
              </a:extLst>
            </p:cNvPr>
            <p:cNvSpPr/>
            <p:nvPr/>
          </p:nvSpPr>
          <p:spPr>
            <a:xfrm rot="5400000">
              <a:off x="2752314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6D01084-76F2-BFA2-5592-C4379424F5B1}"/>
              </a:ext>
            </a:extLst>
          </p:cNvPr>
          <p:cNvGrpSpPr>
            <a:grpSpLocks noChangeAspect="1"/>
          </p:cNvGrpSpPr>
          <p:nvPr/>
        </p:nvGrpSpPr>
        <p:grpSpPr>
          <a:xfrm>
            <a:off x="4445842" y="3090598"/>
            <a:ext cx="720000" cy="676805"/>
            <a:chOff x="4506745" y="4926507"/>
            <a:chExt cx="799135" cy="75119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B4574A5-5565-8784-7501-8EE0CC264479}"/>
                </a:ext>
              </a:extLst>
            </p:cNvPr>
            <p:cNvSpPr/>
            <p:nvPr/>
          </p:nvSpPr>
          <p:spPr>
            <a:xfrm>
              <a:off x="4543372" y="5591299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5B71A1-F7C0-2FE2-F88D-0292CB509E4D}"/>
                </a:ext>
              </a:extLst>
            </p:cNvPr>
            <p:cNvSpPr/>
            <p:nvPr/>
          </p:nvSpPr>
          <p:spPr>
            <a:xfrm>
              <a:off x="4543373" y="4926507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19EC84D-E642-3EB2-CF68-22CE7B00B939}"/>
                </a:ext>
              </a:extLst>
            </p:cNvPr>
            <p:cNvSpPr/>
            <p:nvPr/>
          </p:nvSpPr>
          <p:spPr>
            <a:xfrm rot="5400000">
              <a:off x="4174349" y="5258903"/>
              <a:ext cx="75119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38FDA95-7A82-66FB-2158-A3431BF38ECF}"/>
                </a:ext>
              </a:extLst>
            </p:cNvPr>
            <p:cNvSpPr/>
            <p:nvPr/>
          </p:nvSpPr>
          <p:spPr>
            <a:xfrm rot="5400000">
              <a:off x="4598918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2D54501-0051-4CA4-BDBA-75D04E9BF64E}"/>
                </a:ext>
              </a:extLst>
            </p:cNvPr>
            <p:cNvSpPr/>
            <p:nvPr/>
          </p:nvSpPr>
          <p:spPr>
            <a:xfrm>
              <a:off x="4712347" y="5114306"/>
              <a:ext cx="39190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07F07D5-19AA-5721-5674-99D1BDCBCDED}"/>
                </a:ext>
              </a:extLst>
            </p:cNvPr>
            <p:cNvSpPr/>
            <p:nvPr/>
          </p:nvSpPr>
          <p:spPr>
            <a:xfrm rot="5400000">
              <a:off x="4904420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692726-5ED8-66EE-C80F-7AC1BFA916B4}"/>
                </a:ext>
              </a:extLst>
            </p:cNvPr>
            <p:cNvSpPr/>
            <p:nvPr/>
          </p:nvSpPr>
          <p:spPr>
            <a:xfrm>
              <a:off x="4724587" y="5403504"/>
              <a:ext cx="52339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7F42739-E923-EBF0-0F39-DF64E3554756}"/>
                </a:ext>
              </a:extLst>
            </p:cNvPr>
            <p:cNvSpPr/>
            <p:nvPr/>
          </p:nvSpPr>
          <p:spPr>
            <a:xfrm rot="5400000">
              <a:off x="4980982" y="5165006"/>
              <a:ext cx="563396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21078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15</Words>
  <Application>Microsoft Macintosh PowerPoint</Application>
  <PresentationFormat>Widescreen</PresentationFormat>
  <Paragraphs>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Song Peng</dc:creator>
  <cp:lastModifiedBy>Song Peng</cp:lastModifiedBy>
  <cp:revision>42</cp:revision>
  <dcterms:created xsi:type="dcterms:W3CDTF">2019-10-23T02:57:18Z</dcterms:created>
  <dcterms:modified xsi:type="dcterms:W3CDTF">2025-12-21T07:25:16Z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2025-12-18T09:04:42Z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43142430-5502-4763-b44d-05a3637f65c9</vt:lpwstr>
  </property>
  <property fmtid="{D5CDD505-2E9C-101B-9397-08002B2CF9AE}" pid="8" name="MSIP_Label_be298231-ee28-4c9e-9ffa-238d0040efda_ContentBits">
    <vt:lpwstr>0</vt:lpwstr>
  </property>
</Properties>
</file>

<file path=docProps/thumbnail.jpeg>
</file>